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C6C747-EE2A-4040-ADC8-8FA7FBD154B8}">
  <a:tblStyle styleId="{54C6C747-EE2A-4040-ADC8-8FA7FBD154B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2188" y="32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1bc706a6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1bc706a6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245e8255f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245e8255f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5e8255f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5e8255f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245e8255fa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245e8255fa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245e8255fa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245e8255fa_0_1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1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phonemes</a:t>
                      </a:r>
                      <a:endParaRPr sz="13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tail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feel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road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down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toads feel so cool.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boot on my right foot is too hard.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foxes in the car lights.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can go down to the town on the bus.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into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right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hard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1" name="Google Shape;61;p13"/>
          <p:cNvGraphicFramePr/>
          <p:nvPr/>
        </p:nvGraphicFramePr>
        <p:xfrm>
          <a:off x="325700" y="2326605"/>
          <a:ext cx="6908600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32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" name="Picture 9" descr="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095" y="293000"/>
            <a:ext cx="1782980" cy="147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Google Shape;66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2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3 / Words with 2 or more digraphs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8" name="Google Shape;68;p14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9" name="Google Shape;69;p14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fears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fishes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bigger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tooth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singer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fishes are bigger than the cat.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feel the cobweb with my finger.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sheep has sharp teeth.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garden feels cool in the morning.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2" name="Google Shape;72;p14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march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chair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3" name="Google Shape;73;p14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1" name="Picture 10" descr="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095" y="293000"/>
            <a:ext cx="1782980" cy="147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&amp; 4 (review) / 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3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Phase 4 / Longer words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0" name="Google Shape;80;p15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81" name="Google Shape;81;p15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snack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springs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driftwood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starfish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steep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shrill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bench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chimp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thinks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appear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frog slept in the drum.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Splat, the chimp chuck a plum.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bright light was floating in the air.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 you sure the train went to the windmill?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4" name="Google Shape;84;p15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drum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5" name="Google Shape;85;p15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1" name="Picture 10" descr="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095" y="293000"/>
            <a:ext cx="1782980" cy="147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4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ou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oy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ea </a:t>
                      </a:r>
                      <a:r>
                        <a:rPr lang="en-GB" sz="10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" name="Google Shape;92;p16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3" name="Google Shape;93;p16"/>
          <p:cNvGraphicFramePr/>
          <p:nvPr/>
        </p:nvGraphicFramePr>
        <p:xfrm>
          <a:off x="314275" y="44030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each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about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crayon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annoy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heap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4" name="Google Shape;94;p16"/>
          <p:cNvGraphicFramePr/>
          <p:nvPr/>
        </p:nvGraphicFramePr>
        <p:xfrm>
          <a:off x="314275" y="6155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May I play with the crayon?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thunder booms in the clouds.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boy smears crayons on the carpet.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 treat myself and read cartoon.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8517825"/>
          <a:ext cx="6908700" cy="67605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joy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treat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388500"/>
          <a:ext cx="6908400" cy="186250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15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650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/ai/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ay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/ow/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80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/oi/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oy</a:t>
                      </a:r>
                      <a:endParaRPr sz="5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5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endParaRPr sz="5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i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/ee/</a:t>
                      </a:r>
                      <a:endParaRPr sz="1600" i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</a:t>
                      </a: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1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Picture 10" descr="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095" y="293000"/>
            <a:ext cx="1782980" cy="147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" name="Google Shape;102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Year 1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5 -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 Week 5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3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Review longer words </a:t>
                      </a:r>
                      <a:endParaRPr sz="13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" name="Google Shape;104;p17"/>
          <p:cNvSpPr txBox="1"/>
          <p:nvPr/>
        </p:nvSpPr>
        <p:spPr>
          <a:xfrm>
            <a:off x="219075" y="16287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5" name="Google Shape;105;p17"/>
          <p:cNvGraphicFramePr/>
          <p:nvPr/>
        </p:nvGraphicFramePr>
        <p:xfrm>
          <a:off x="314275" y="4098225"/>
          <a:ext cx="6908600" cy="159039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084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see this week’s focus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liquid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magnet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earring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airport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chicken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jacket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kitten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3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powder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farmer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thicker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lightning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6" name="Google Shape;106;p17"/>
          <p:cNvGraphicFramePr/>
          <p:nvPr/>
        </p:nvGraphicFramePr>
        <p:xfrm>
          <a:off x="314275" y="5774625"/>
          <a:ext cx="6908600" cy="223044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see this week’s focus phonemes?</a:t>
                      </a:r>
                      <a:r>
                        <a:rPr lang="en-GB" sz="1200" i="1">
                          <a:solidFill>
                            <a:schemeClr val="dk1"/>
                          </a:solidFill>
                        </a:rPr>
                        <a:t>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read these sentences fluently?</a:t>
                      </a:r>
                      <a:endParaRPr sz="1200" i="1">
                        <a:solidFill>
                          <a:schemeClr val="dk1"/>
                        </a:solidFill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the farmyard from my bedroom.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kitten is playing with the rabbit.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enjoy eating a heap of peas!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forest has a track that leads to a train.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7" name="Google Shape;107;p17"/>
          <p:cNvGraphicFramePr/>
          <p:nvPr/>
        </p:nvGraphicFramePr>
        <p:xfrm>
          <a:off x="314275" y="8136825"/>
          <a:ext cx="6908625" cy="1133220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7725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of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9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8" name="Google Shape;108;p17"/>
          <p:cNvGraphicFramePr/>
          <p:nvPr/>
        </p:nvGraphicFramePr>
        <p:xfrm>
          <a:off x="314275" y="9356025"/>
          <a:ext cx="6908400" cy="77319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727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602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spelling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write these words? Can you use the correct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popcorn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rabbit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spray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proud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25700" y="2326605"/>
          <a:ext cx="6908625" cy="1676655"/>
        </p:xfrm>
        <a:graphic>
          <a:graphicData uri="http://schemas.openxmlformats.org/drawingml/2006/table">
            <a:tbl>
              <a:tblPr>
                <a:noFill/>
                <a:tableStyleId>{54C6C747-EE2A-4040-ADC8-8FA7FBD154B8}</a:tableStyleId>
              </a:tblPr>
              <a:tblGrid>
                <a:gridCol w="138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1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83250">
                <a:tc gridSpan="5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i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6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59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1" name="Picture 10" descr="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095" y="293000"/>
            <a:ext cx="1782980" cy="147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Props1.xml><?xml version="1.0" encoding="utf-8"?>
<ds:datastoreItem xmlns:ds="http://schemas.openxmlformats.org/officeDocument/2006/customXml" ds:itemID="{8DB121B2-FBBB-4610-9579-3F876D4AC5D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ECC8C5-1577-42D4-84B3-450F9D343C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BD140D-9946-46D2-A2C9-2F5C1F32100E}">
  <ds:schemaRefs>
    <ds:schemaRef ds:uri="http://schemas.microsoft.com/office/2006/metadata/properties"/>
    <ds:schemaRef ds:uri="http://purl.org/dc/terms/"/>
    <ds:schemaRef ds:uri="d898263e-d0bf-4f8e-a2f9-30a033027c2d"/>
    <ds:schemaRef ds:uri="http://schemas.microsoft.com/office/2006/documentManagement/types"/>
    <ds:schemaRef ds:uri="aa46c3ed-1995-40e5-9933-55b482b6b9a3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1169</Words>
  <Application>Microsoft Office PowerPoint</Application>
  <PresentationFormat>Custom</PresentationFormat>
  <Paragraphs>260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Ashley Vasey</dc:creator>
  <cp:lastModifiedBy>Ashley Vasey</cp:lastModifiedBy>
  <cp:revision>3</cp:revision>
  <dcterms:modified xsi:type="dcterms:W3CDTF">2025-10-15T18:09:47Z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63601200</vt:r8>
  </property>
</Properties>
</file>